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4660"/>
  </p:normalViewPr>
  <p:slideViewPr>
    <p:cSldViewPr snapToGrid="0">
      <p:cViewPr varScale="1">
        <p:scale>
          <a:sx n="36" d="100"/>
          <a:sy n="36" d="100"/>
        </p:scale>
        <p:origin x="38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9DA7-6B90-28E9-12F5-4FE9CC346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E1710-E198-78BA-AE1A-21D14D0F4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9B8A2-D2AC-A430-A59C-5A2D8650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59F9-EE76-4CBF-BBE9-BE859F853266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61D8E-0D22-A230-7ED3-EC6E5373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F2E87-9C6D-9F98-8A63-FC4941438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2B61-A769-4223-AAB8-CD7AE6D4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807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698F-4841-4883-14DC-A2CEE243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DEBFB-DF64-1D60-1D5E-D02F336D1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8B648-0AE5-26B3-02C6-BB07DC7B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59F9-EE76-4CBF-BBE9-BE859F853266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04A78-DD62-EB04-8189-7A0F336E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CCE14-1623-F992-42C4-FAA603E3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2B61-A769-4223-AAB8-CD7AE6D4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16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E2802-C102-3878-FEC1-B6F137BE4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2AC994-70A5-2999-2ABF-DD1EBABBB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5409F-BD49-F905-1535-347B45CBA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59F9-EE76-4CBF-BBE9-BE859F853266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B6B5B-0ACC-0BA3-CE5A-33B9D206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2D525-2241-7F94-5689-C433B190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2B61-A769-4223-AAB8-CD7AE6D4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85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5A80-E9C8-3EE6-AF27-586DFFE8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131BE-6A4F-CBFE-207B-F434CAFCF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99074-733F-7A58-BB8E-0319884DF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59F9-EE76-4CBF-BBE9-BE859F853266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01332-8319-EF56-9F22-CB2F73765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60FC4-70D5-78CC-CAC1-E6B76A15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2B61-A769-4223-AAB8-CD7AE6D4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464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D41D-E57A-D31B-4870-36864EA9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0A525-9BEA-9B38-5B63-026EB9268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4B79A-7219-5396-4E3E-8598F8446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59F9-EE76-4CBF-BBE9-BE859F853266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093C-F8D4-9BFE-D6F9-D8205427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E7825-2560-9EC6-43A8-BA1F6A6C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2B61-A769-4223-AAB8-CD7AE6D4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28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71A2-B0DF-0B49-D8C1-FEC705FF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9086-3599-59FD-3EC7-21A24347C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2CB44-530A-3412-E4A1-D7B51EBF3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C2700-5A96-3F38-DE91-0FFF323E2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59F9-EE76-4CBF-BBE9-BE859F853266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EAEC8-9DE7-74CB-4227-7ED3204D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C3C2D-EA4A-AF99-9466-3931AEA9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2B61-A769-4223-AAB8-CD7AE6D4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355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63D36-69BE-B858-202B-2461EA2C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52DAE-59D6-819E-33BA-1D40E006C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B034C-7951-74E1-AAB7-C6266655F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2A185B-2653-9562-7D13-E5223B6C4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9E866-6035-1790-BE90-B253DC792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48C4DB-2803-B089-28A8-5FFA6BAF7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59F9-EE76-4CBF-BBE9-BE859F853266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238BB6-6E72-E638-AD34-C6583BDCE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615D3-EA37-7C81-A45C-DBD1A01D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2B61-A769-4223-AAB8-CD7AE6D4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13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19E8-5FCE-3E52-46D2-60E6E791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E9284-5922-5BC8-6445-3265152C5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59F9-EE76-4CBF-BBE9-BE859F853266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8F908-9B62-6EEE-0A51-2C8684BDF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DDDEC-285C-E87D-DE0F-EF82911E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2B61-A769-4223-AAB8-CD7AE6D4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4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2FC408-853E-5C1D-F722-21335DF27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59F9-EE76-4CBF-BBE9-BE859F853266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75111E-09B5-7E40-9AA8-4B35D07A9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F4640-1BB2-406D-DC80-FEBCAE7E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2B61-A769-4223-AAB8-CD7AE6D4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29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04B37-88F3-6375-D536-38C68E644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EDB80-7A29-4DA6-8A84-C819F26BE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BDDD6-1F45-03A2-9289-F0D2EA15D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2C787-4822-AC65-4F31-A6EEEB88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59F9-EE76-4CBF-BBE9-BE859F853266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61775-78E0-478D-862E-7C5097C6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AE854-AD07-345D-082C-7DFE743A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2B61-A769-4223-AAB8-CD7AE6D4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12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0CF3-163D-F311-39CB-EFFD8662A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C2592C-3A98-ACAB-0D16-2E7D874BB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2A5B6-65BA-9B84-2F2E-7BED4109F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E9DCB-CA16-1887-2AA1-C618AED4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59F9-EE76-4CBF-BBE9-BE859F853266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CE9C4-072E-C3C6-099D-C4CE1607E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8119F-1A7C-53E0-B776-AD7F32A2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2B61-A769-4223-AAB8-CD7AE6D4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953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F97FB-505E-1221-7A58-BB85510C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5082F-D2F6-0DCC-1CA7-2F72A2F37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E0E17-2271-79F7-815A-1086924F4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C59F9-EE76-4CBF-BBE9-BE859F853266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F3513-8F79-919A-2E9B-DB0610EE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DBE9B-BB9D-92A5-584E-3986EAA6F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D2B61-A769-4223-AAB8-CD7AE6D4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35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39B03-E678-B63C-9F0F-7990839E5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AA326-9CC7-C5E5-7688-7DD2580ED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100F5-1121-E4E0-846A-884350B28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923925"/>
            <a:ext cx="91630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81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0324A-3FCF-5E6F-5C06-3D81F62B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DD3C-B47C-E36A-7D56-BE3698DBA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0D681-573D-A877-687B-19864E35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785812"/>
            <a:ext cx="106394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80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57D6-0BEE-D9F3-0215-AE592621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B611B-D1CA-8872-D42C-4DA57061A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E9237-4B87-27F2-1A2C-AE1F6187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23900"/>
            <a:ext cx="1066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26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D501-05F4-FA68-1B04-C3B7D109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1E01E-4868-C202-7CB6-541C9EF6C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ED862-DF6D-5C07-0AA4-A800298C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95300"/>
            <a:ext cx="10668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2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5C80A-458F-A833-A96A-75431914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DC7B8-5617-0C50-0F09-C579C1B5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C299A-719B-4752-C4E7-AD200B1B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509587"/>
            <a:ext cx="106584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8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7018-0DCB-774A-D312-24AA257D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E5413-5C87-3C6A-75DB-EEA1C80D2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25ED4-6033-4780-E5C7-28961BF1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309562"/>
            <a:ext cx="1194435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05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A794-2335-1D3B-E6F6-64B7C434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4A851-E9A2-672B-D018-0E0CE4B56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FE88E-33F7-D9A7-03AE-36C4756F6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66700"/>
            <a:ext cx="120777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6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DE78-6954-2FB5-6125-BE3AD302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67CF3-2E4D-AC0B-6D30-B94FE744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0F535-2438-866A-F46B-7F27DE68A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604837"/>
            <a:ext cx="106870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41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5287-0F6B-BD69-97ED-6CA11A3E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22DAB-EC7A-49E2-8B8B-E40004D37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B28B3-5816-629E-B772-828B3670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519112"/>
            <a:ext cx="1209675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09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4BF8-4FB8-48E2-0EBE-EC1B0895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C6A69-B166-AF28-9C8D-A5BED9346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2B2CE-8253-9093-D59E-F2C0E4DB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95262"/>
            <a:ext cx="120777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71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8BD5-0442-3DEF-44D6-15632E82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A7739-5CA3-5F26-4F27-612D76EB4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E7E19-DCA9-6ABB-7143-ECF4E9E14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347662"/>
            <a:ext cx="120015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6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32AE-D2AE-9D8F-3125-AE7B4DB6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B417-D285-7C39-B584-7EAD89680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6353A-F5B6-8481-A61B-842B3358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281112"/>
            <a:ext cx="90773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25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16560-D199-7843-BF27-948F2787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1E7CF-7AFC-52F7-3A59-90ACDBEA9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C17E8-09DF-2A11-3488-79F8F860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376237"/>
            <a:ext cx="112490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46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62D4-87B8-7318-84BB-EBECBF4B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4C2A6-E956-84B6-7F85-8346B2418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86DEC-F37B-2F34-8221-E7D1895A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347662"/>
            <a:ext cx="112871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2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7C9B-A417-19DF-386F-8C8693BA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82B1B-3804-49A4-EE1E-251618226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93DC9-2640-526F-C30E-2FDF1401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366712"/>
            <a:ext cx="112966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62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D357-7BB1-B685-2FF2-F12B4907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6EA0F-F962-6CCE-A41A-E91F97B01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A4649-514A-63E5-2EDC-E9F2D8AB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361950"/>
            <a:ext cx="1132522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55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CB4B-5D66-68AC-2E42-ACA2337D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FB324-B340-E6CE-1DA6-22B59EC26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86347-4B73-1BD4-9089-3B15D8B4F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457200"/>
            <a:ext cx="112490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65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726B-B618-B5F2-A798-F0C6E16E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AFC2-D4FE-1965-9B59-4E620112D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EC96D-2D85-3478-2FCC-27F356AF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228600"/>
            <a:ext cx="120872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3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D06E-29B2-54A4-BE7B-B45D8A4E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AD3E4-E6B6-0516-A0BC-55460BD3B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92AE2-7419-F84F-36DB-66C36E03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219075"/>
            <a:ext cx="120681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F029-DEE9-DF61-8E1D-A259A2AD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EFFB9-F5A6-9EA9-EBCB-723DDDAC0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E536C-0415-2D0E-408B-112A337E5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195262"/>
            <a:ext cx="1208722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60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B06D-77DB-A011-DF85-FFBEBC72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48E4E-8555-18BF-5A54-0713D726A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8E259-5A9D-EF5B-E385-FA9E44A1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161925"/>
            <a:ext cx="1213485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66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7DA1A-75A7-7D1B-F9A7-D4EF37F0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3AE3B-CC72-18AE-E6B2-723BC92B8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A67B0-D7C9-C3B6-71C7-3F5C5A97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38112"/>
            <a:ext cx="120491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33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9EB90-7F55-C387-BC73-9375F56F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9DF3A-89FA-677C-4990-6A23E44BF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A1CB2-C12F-A460-1C82-9EE2D119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14350"/>
            <a:ext cx="106299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75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970A-0C15-1023-292E-B752D015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208DC-B2A8-2DDC-57FC-76D569D7B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F36DC-7E1D-6660-1DF9-9A054AE5F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1450"/>
            <a:ext cx="120396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2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4748-2F9B-1DFA-2FC7-62C78333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05E8-1CC5-2C21-DEB0-3A6711FFA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C72F8-12B2-5004-68B4-947B59F39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847725"/>
            <a:ext cx="106394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F6AB-B4B4-FCEC-DA23-2C92AF69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04F8B-D1DF-92C9-EFE9-8FA4A9968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289D9-2CE3-551D-7174-17D92952B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09587"/>
            <a:ext cx="106680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28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7D93-4C32-32BA-14A0-7C263B9C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6373D-28CD-42D6-C0ED-328928DB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A8E3D-D2F5-3321-AD8F-A9D7EBA1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523875"/>
            <a:ext cx="106584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00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B67C-74FD-6DD2-F40D-FF843212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BF3F6-E617-EB66-417F-4F1C37E15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11139-F008-E627-4552-32D38BC5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57212"/>
            <a:ext cx="106680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06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710C-C60D-83A6-1355-CE71C7136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EBBC4-1327-3001-28C0-E78292E64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E0748-EA7B-58DB-74FD-5AD5433D6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585787"/>
            <a:ext cx="106489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52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2EA0-0D96-E7C0-C899-08E3088A9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8EA03-CA6E-EEE6-F9F5-155A47ADD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E7C90-D18D-8CAC-0D88-235B72FA3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23875"/>
            <a:ext cx="106299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67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Anujj Jaiswal</dc:creator>
  <cp:lastModifiedBy>Anujj Jaiswal</cp:lastModifiedBy>
  <cp:revision>1</cp:revision>
  <dcterms:created xsi:type="dcterms:W3CDTF">2024-09-26T03:27:43Z</dcterms:created>
  <dcterms:modified xsi:type="dcterms:W3CDTF">2024-09-26T03:27:43Z</dcterms:modified>
</cp:coreProperties>
</file>